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62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/>
              <a:t>                                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Welcome</a:t>
            </a:r>
          </a:p>
          <a:p>
            <a:pPr>
              <a:buNone/>
            </a:pP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        to</a:t>
            </a:r>
          </a:p>
          <a:p>
            <a:pPr>
              <a:buNone/>
            </a:pP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   Class—3</a:t>
            </a:r>
          </a:p>
          <a:p>
            <a:pPr>
              <a:buNone/>
            </a:pP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        on</a:t>
            </a:r>
          </a:p>
          <a:p>
            <a:pPr>
              <a:buNone/>
            </a:pPr>
            <a:r>
              <a:rPr lang="en-US" sz="4400" dirty="0" smtClean="0"/>
              <a:t>                             </a:t>
            </a:r>
            <a:r>
              <a:rPr lang="en-US" sz="4400" dirty="0" smtClean="0">
                <a:solidFill>
                  <a:srgbClr val="FF0000"/>
                </a:solidFill>
              </a:rPr>
              <a:t>Transformation </a:t>
            </a:r>
          </a:p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                           (   based on degree)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Transformation based on degree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219200"/>
          <a:ext cx="8305800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8600"/>
                <a:gridCol w="2768600"/>
                <a:gridCol w="2768600"/>
              </a:tblGrid>
              <a:tr h="79716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comparative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superlative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6147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 other-----, as---as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comparative</a:t>
                      </a:r>
                      <a:r>
                        <a:rPr lang="en-US" sz="2000" baseline="0" dirty="0" smtClean="0"/>
                        <a:t> t</a:t>
                      </a:r>
                      <a:r>
                        <a:rPr lang="en-US" sz="2000" dirty="0" smtClean="0"/>
                        <a:t>han  any other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</a:t>
                      </a:r>
                      <a:r>
                        <a:rPr lang="en-US" sz="2000" baseline="0" dirty="0" smtClean="0"/>
                        <a:t> + superlative</a:t>
                      </a:r>
                      <a:endParaRPr lang="en-US" sz="2000" dirty="0"/>
                    </a:p>
                  </a:txBody>
                  <a:tcPr/>
                </a:tc>
              </a:tr>
              <a:tr h="146147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Very few, as---as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comparative</a:t>
                      </a:r>
                      <a:r>
                        <a:rPr lang="en-US" sz="2000" baseline="0" dirty="0" smtClean="0"/>
                        <a:t> t</a:t>
                      </a:r>
                      <a:r>
                        <a:rPr lang="en-US" sz="2000" dirty="0" smtClean="0"/>
                        <a:t>han  many/most other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One of the + superlative</a:t>
                      </a:r>
                      <a:endParaRPr lang="en-US" sz="2000" dirty="0"/>
                    </a:p>
                  </a:txBody>
                  <a:tcPr/>
                </a:tc>
              </a:tr>
              <a:tr h="146147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No other-----, as---as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comparative</a:t>
                      </a:r>
                      <a:r>
                        <a:rPr lang="en-US" sz="2000" baseline="0" dirty="0" smtClean="0"/>
                        <a:t> t</a:t>
                      </a:r>
                      <a:r>
                        <a:rPr lang="en-US" sz="2000" dirty="0" smtClean="0"/>
                        <a:t>han </a:t>
                      </a:r>
                      <a:r>
                        <a:rPr lang="en-US" sz="2000" baseline="0" dirty="0" smtClean="0"/>
                        <a:t> all </a:t>
                      </a:r>
                      <a:r>
                        <a:rPr lang="en-US" sz="2000" dirty="0" smtClean="0"/>
                        <a:t>other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</a:t>
                      </a:r>
                      <a:r>
                        <a:rPr lang="en-US" sz="2000" baseline="0" dirty="0" smtClean="0"/>
                        <a:t> + superlative  of all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248400"/>
          </a:xfrm>
        </p:spPr>
        <p:txBody>
          <a:bodyPr/>
          <a:lstStyle/>
          <a:p>
            <a:pPr lvl="0"/>
            <a:r>
              <a:rPr lang="en-US" dirty="0" err="1"/>
              <a:t>Runi</a:t>
            </a:r>
            <a:r>
              <a:rPr lang="en-US" dirty="0"/>
              <a:t> is greater than any other boy in the orphanage.</a:t>
            </a:r>
          </a:p>
          <a:p>
            <a:pPr lvl="0"/>
            <a:r>
              <a:rPr lang="en-US" dirty="0"/>
              <a:t>Dhaka is a larger than all other cities in Bangladesh.</a:t>
            </a:r>
          </a:p>
          <a:p>
            <a:pPr lvl="0"/>
            <a:r>
              <a:rPr lang="en-US" dirty="0"/>
              <a:t>He is stronger than I.</a:t>
            </a:r>
          </a:p>
          <a:p>
            <a:pPr lvl="0"/>
            <a:r>
              <a:rPr lang="en-US" dirty="0"/>
              <a:t>A plane flies faster than bird.</a:t>
            </a:r>
          </a:p>
          <a:p>
            <a:pPr lvl="0"/>
            <a:r>
              <a:rPr lang="en-US" dirty="0" err="1"/>
              <a:t>Tipu</a:t>
            </a:r>
            <a:r>
              <a:rPr lang="en-US" dirty="0"/>
              <a:t> is not more intelligent than </a:t>
            </a:r>
            <a:r>
              <a:rPr lang="en-US" dirty="0" err="1"/>
              <a:t>Dipu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 cow is more useful than most other animals.</a:t>
            </a:r>
          </a:p>
          <a:p>
            <a:pPr lvl="0"/>
            <a:r>
              <a:rPr lang="en-US" dirty="0"/>
              <a:t>He is no less strong than you.</a:t>
            </a:r>
          </a:p>
          <a:p>
            <a:pPr lvl="0"/>
            <a:r>
              <a:rPr lang="en-US" dirty="0"/>
              <a:t>He is less stupid than his brother.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 fontScale="92500" lnSpcReduction="1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He </a:t>
            </a:r>
            <a:r>
              <a:rPr lang="en-US" dirty="0"/>
              <a:t>is the oldest man in the village.</a:t>
            </a:r>
          </a:p>
          <a:p>
            <a:pPr lvl="0"/>
            <a:r>
              <a:rPr lang="en-US" dirty="0"/>
              <a:t>Chittagong is the biggest port in Bangladesh.</a:t>
            </a:r>
          </a:p>
          <a:p>
            <a:pPr lvl="0"/>
            <a:r>
              <a:rPr lang="en-US" dirty="0" err="1"/>
              <a:t>Fahim</a:t>
            </a:r>
            <a:r>
              <a:rPr lang="en-US" dirty="0"/>
              <a:t> is one of the tallest boy in the class.</a:t>
            </a:r>
          </a:p>
          <a:p>
            <a:pPr lvl="0"/>
            <a:r>
              <a:rPr lang="en-US" dirty="0" smtClean="0"/>
              <a:t>No </a:t>
            </a:r>
            <a:r>
              <a:rPr lang="en-US" dirty="0"/>
              <a:t>other boy in the class is so good as he.</a:t>
            </a:r>
          </a:p>
          <a:p>
            <a:pPr lvl="0"/>
            <a:r>
              <a:rPr lang="en-US" dirty="0"/>
              <a:t>Very few metals are as costly as gold.</a:t>
            </a:r>
          </a:p>
          <a:p>
            <a:pPr lvl="0"/>
            <a:r>
              <a:rPr lang="en-US" dirty="0"/>
              <a:t>He is as tall as his brother.</a:t>
            </a:r>
          </a:p>
          <a:p>
            <a:pPr lvl="0"/>
            <a:r>
              <a:rPr lang="en-US" dirty="0" smtClean="0"/>
              <a:t>He </a:t>
            </a:r>
            <a:r>
              <a:rPr lang="en-US" dirty="0"/>
              <a:t>is better than any other boy in the class.</a:t>
            </a:r>
          </a:p>
          <a:p>
            <a:pPr lvl="0"/>
            <a:r>
              <a:rPr lang="en-US" dirty="0"/>
              <a:t>He is taller than all other boys.</a:t>
            </a:r>
          </a:p>
          <a:p>
            <a:pPr lvl="0"/>
            <a:r>
              <a:rPr lang="en-US" dirty="0"/>
              <a:t>Dhaka is bigger than most other cities in Bangladesh.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224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Transformation based on degree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</dc:title>
  <dc:creator>User</dc:creator>
  <cp:lastModifiedBy>College LAB Admin</cp:lastModifiedBy>
  <cp:revision>63</cp:revision>
  <dcterms:created xsi:type="dcterms:W3CDTF">2016-04-20T02:44:16Z</dcterms:created>
  <dcterms:modified xsi:type="dcterms:W3CDTF">2016-11-19T05:01:33Z</dcterms:modified>
</cp:coreProperties>
</file>